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1"/>
  </p:notesMasterIdLst>
  <p:handoutMasterIdLst>
    <p:handoutMasterId r:id="rId12"/>
  </p:handoutMasterIdLst>
  <p:sldIdLst>
    <p:sldId id="268" r:id="rId6"/>
    <p:sldId id="306" r:id="rId7"/>
    <p:sldId id="307" r:id="rId8"/>
    <p:sldId id="308" r:id="rId9"/>
    <p:sldId id="309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81AC"/>
    <a:srgbClr val="506BA3"/>
    <a:srgbClr val="4A609A"/>
    <a:srgbClr val="445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7830D-27C5-4FC3-BC80-06C94BE3130E}" v="1" dt="2021-06-11T14:59:42.081"/>
    <p1510:client id="{FA88AA1B-B013-442C-BA5B-5A3C22D671D9}" v="3" dt="2021-06-11T14:54:07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6" autoAdjust="0"/>
    <p:restoredTop sz="62140" autoAdjust="0"/>
  </p:normalViewPr>
  <p:slideViewPr>
    <p:cSldViewPr snapToGrid="0">
      <p:cViewPr varScale="1">
        <p:scale>
          <a:sx n="72" d="100"/>
          <a:sy n="72" d="100"/>
        </p:scale>
        <p:origin x="20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6" d="100"/>
          <a:sy n="36" d="100"/>
        </p:scale>
        <p:origin x="250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36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x, Ashlie - Division of School and Program Improvement" userId="3da22cec-b184-4fe8-a1ab-8b4ba92fd2a4" providerId="ADAL" clId="{4027830D-27C5-4FC3-BC80-06C94BE3130E}"/>
    <pc:docChg chg="custSel modSld">
      <pc:chgData name="Cox, Ashlie - Division of School and Program Improvement" userId="3da22cec-b184-4fe8-a1ab-8b4ba92fd2a4" providerId="ADAL" clId="{4027830D-27C5-4FC3-BC80-06C94BE3130E}" dt="2021-06-11T14:59:42.154" v="1" actId="27636"/>
      <pc:docMkLst>
        <pc:docMk/>
      </pc:docMkLst>
      <pc:sldChg chg="modSp">
        <pc:chgData name="Cox, Ashlie - Division of School and Program Improvement" userId="3da22cec-b184-4fe8-a1ab-8b4ba92fd2a4" providerId="ADAL" clId="{4027830D-27C5-4FC3-BC80-06C94BE3130E}" dt="2021-06-11T14:59:42.154" v="1" actId="27636"/>
        <pc:sldMkLst>
          <pc:docMk/>
          <pc:sldMk cId="455680913" sldId="296"/>
        </pc:sldMkLst>
        <pc:spChg chg="mod">
          <ac:chgData name="Cox, Ashlie - Division of School and Program Improvement" userId="3da22cec-b184-4fe8-a1ab-8b4ba92fd2a4" providerId="ADAL" clId="{4027830D-27C5-4FC3-BC80-06C94BE3130E}" dt="2021-06-11T14:59:42.154" v="1" actId="27636"/>
          <ac:spMkLst>
            <pc:docMk/>
            <pc:sldMk cId="455680913" sldId="296"/>
            <ac:spMk id="3" creationId="{50FCEDD6-9EEC-4280-97BE-E1C77074979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5B891F8B-2DDC-40D4-A6D2-29E2352A1CC6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A807D718-622F-4D05-9954-DFDC3C97C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44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5AB65A15-DD0D-4C4E-8FD9-C5CB5617D18A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C1E2BC98-6EA0-4EE7-A97F-558F26662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BC98-6EA0-4EE7-A97F-558F26662B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BC98-6EA0-4EE7-A97F-558F26662B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29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BC98-6EA0-4EE7-A97F-558F26662B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3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469" y="1477104"/>
            <a:ext cx="8664694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102" y="3346212"/>
            <a:ext cx="829820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3600" dirty="0">
                <a:solidFill>
                  <a:schemeClr val="tx1"/>
                </a:solidFill>
              </a:rPr>
              <a:t>Click to edit Master subtitle style</a:t>
            </a: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0" y="0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9169166" y="-8467"/>
              <a:ext cx="1783321" cy="6856484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8475260" y="3681413"/>
              <a:ext cx="3713565" cy="3166604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/>
            <p:cNvSpPr/>
            <p:nvPr/>
          </p:nvSpPr>
          <p:spPr>
            <a:xfrm>
              <a:off x="9190612" y="-8467"/>
              <a:ext cx="299821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2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4" name="Isosceles Triangle 53"/>
          <p:cNvSpPr/>
          <p:nvPr userDrawn="1"/>
        </p:nvSpPr>
        <p:spPr>
          <a:xfrm flipV="1">
            <a:off x="1" y="-2"/>
            <a:ext cx="1177627" cy="5336275"/>
          </a:xfrm>
          <a:prstGeom prst="triangle">
            <a:avLst>
              <a:gd name="adj" fmla="val 0"/>
            </a:avLst>
          </a:prstGeom>
          <a:solidFill>
            <a:srgbClr val="6F81A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88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0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7475" y="514924"/>
            <a:ext cx="5766527" cy="602235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73088" y="2629957"/>
            <a:ext cx="2525712" cy="17922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73088" y="514924"/>
            <a:ext cx="2525712" cy="1792288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73088" y="4744990"/>
            <a:ext cx="2525712" cy="17922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4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395785"/>
            <a:ext cx="8596668" cy="605960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64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475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348133" cy="3022600"/>
          </a:xfrm>
        </p:spPr>
        <p:txBody>
          <a:bodyPr anchor="ctr">
            <a:normAutofit/>
          </a:bodyPr>
          <a:lstStyle>
            <a:lvl1pPr algn="l">
              <a:defRPr sz="4400" b="0" i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1142" y="3903134"/>
            <a:ext cx="8596669" cy="514248"/>
          </a:xfrm>
        </p:spPr>
        <p:txBody>
          <a:bodyPr anchor="b">
            <a:noAutofit/>
          </a:bodyPr>
          <a:lstStyle>
            <a:lvl1pPr marL="0" indent="0" algn="r">
              <a:buFontTx/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20476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99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14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786" y="257025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55786" y="1773451"/>
            <a:ext cx="9188715" cy="4901324"/>
          </a:xfrm>
        </p:spPr>
        <p:txBody>
          <a:bodyPr/>
          <a:lstStyle>
            <a:lvl5pPr marL="2057400" indent="-228600">
              <a:buFont typeface="Franklin Gothic Medium" panose="020B0603020102020204" pitchFamily="34" charset="0"/>
              <a:buChar char="●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0413" y="6314034"/>
            <a:ext cx="683339" cy="365125"/>
          </a:xfrm>
        </p:spPr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2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622694"/>
            <a:ext cx="8596668" cy="1826581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3722230"/>
            <a:ext cx="8596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581634" y="1796387"/>
            <a:ext cx="9090025" cy="48783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4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633" y="311380"/>
            <a:ext cx="8944503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1633" y="1801625"/>
            <a:ext cx="4297680" cy="4694708"/>
          </a:xfrm>
        </p:spPr>
        <p:txBody>
          <a:bodyPr/>
          <a:lstStyle>
            <a:lvl5pPr marL="2057400" indent="-228600">
              <a:buFont typeface="Franklin Gothic Medium" panose="020B0603020102020204" pitchFamily="34" charset="0"/>
              <a:buChar char="●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228456" y="1801625"/>
            <a:ext cx="4297680" cy="4694708"/>
          </a:xfrm>
        </p:spPr>
        <p:txBody>
          <a:bodyPr/>
          <a:lstStyle>
            <a:lvl5pPr marL="2057400" indent="-228600">
              <a:buFont typeface="Franklin Gothic Medium" panose="020B0603020102020204" pitchFamily="34" charset="0"/>
              <a:buChar char="●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425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633" y="311380"/>
            <a:ext cx="8944503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228456" y="1801625"/>
            <a:ext cx="4297680" cy="4694708"/>
          </a:xfrm>
        </p:spPr>
        <p:txBody>
          <a:bodyPr/>
          <a:lstStyle>
            <a:lvl5pPr marL="2057400" indent="-228600">
              <a:buFont typeface="Franklin Gothic Medium" panose="020B0603020102020204" pitchFamily="34" charset="0"/>
              <a:buChar char="●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81025" y="1801813"/>
            <a:ext cx="4481513" cy="46942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5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81633" y="1801625"/>
            <a:ext cx="4297680" cy="46947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5228456" y="1801625"/>
            <a:ext cx="4297680" cy="46947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0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633" y="1872852"/>
            <a:ext cx="42976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8455" y="1872852"/>
            <a:ext cx="42976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581633" y="2689786"/>
            <a:ext cx="4297680" cy="38065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228456" y="2689787"/>
            <a:ext cx="4297680" cy="38065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23522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41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0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169166" y="-8467"/>
              <a:ext cx="1783321" cy="6856484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475260" y="3681413"/>
              <a:ext cx="3713565" cy="3166604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190612" y="-8467"/>
              <a:ext cx="299821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bg2">
                <a:lumMod val="2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5786" y="257216"/>
            <a:ext cx="899257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012" y="1719618"/>
            <a:ext cx="9035346" cy="495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16766" y="630965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91BD7323-49BF-4C97-8773-5EC64C4920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6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8" r:id="rId4"/>
    <p:sldLayoutId id="2147483664" r:id="rId5"/>
    <p:sldLayoutId id="2147483680" r:id="rId6"/>
    <p:sldLayoutId id="2147483679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1" r:id="rId13"/>
    <p:sldLayoutId id="2147483673" r:id="rId14"/>
    <p:sldLayoutId id="2147483672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100000"/>
        <a:buFont typeface="Wingdings 3" panose="05040102010807070707" pitchFamily="18" charset="2"/>
        <a:buChar char="}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80000"/>
        <a:buFont typeface="Franklin Gothic Medium" panose="020B0603020102020204" pitchFamily="34" charset="0"/>
        <a:buChar char="●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100000"/>
        <a:buFont typeface="Wingdings 2" panose="05020102010507070707" pitchFamily="18" charset="2"/>
        <a:buChar char="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100000"/>
        <a:buFont typeface="Wingdings 3" panose="05040102010807070707" pitchFamily="18" charset="2"/>
        <a:buChar char="}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2BD24"/>
        </a:buClr>
        <a:buSzPct val="100000"/>
        <a:buFont typeface="Wingdings 3" panose="05040102010807070707" pitchFamily="18" charset="2"/>
        <a:buChar char="}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Stoneham Public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867" y="3332960"/>
            <a:ext cx="8298206" cy="1716118"/>
          </a:xfrm>
        </p:spPr>
        <p:txBody>
          <a:bodyPr>
            <a:normAutofit/>
          </a:bodyPr>
          <a:lstStyle/>
          <a:p>
            <a:r>
              <a:rPr lang="en-US" dirty="0" smtClean="0"/>
              <a:t>School Committee Meeting</a:t>
            </a:r>
          </a:p>
          <a:p>
            <a:r>
              <a:rPr lang="en-US" dirty="0" smtClean="0"/>
              <a:t>Budget Update </a:t>
            </a:r>
          </a:p>
          <a:p>
            <a:r>
              <a:rPr lang="en-US" dirty="0" smtClean="0"/>
              <a:t>February 9,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FY23 Expense Budget as of 2/6/2023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434" y="1577825"/>
            <a:ext cx="7600902" cy="30926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375" y="499607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Please note: there is a pending ESSER transfer of $100,000 for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FY23 Payroll Budget as of 2/6/2023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095" y="1842693"/>
            <a:ext cx="6343017" cy="359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Accounts being monitored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Utilities</a:t>
            </a:r>
          </a:p>
          <a:p>
            <a:r>
              <a:rPr lang="en-US" dirty="0" smtClean="0"/>
              <a:t>Building Maintenance </a:t>
            </a:r>
          </a:p>
          <a:p>
            <a:r>
              <a:rPr lang="en-US" dirty="0" smtClean="0"/>
              <a:t>Special Education Tuitions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Transfers	waiting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$100,000 technology transfer from ESSER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D7323-49BF-4C97-8773-5EC64C4920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KDE Templa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DE Template">
      <a:majorFont>
        <a:latin typeface="Georgia"/>
        <a:ea typeface=""/>
        <a:cs typeface=""/>
      </a:majorFont>
      <a:minorFont>
        <a:latin typeface="Franklin Gothic Medium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BC57F15-1EB7-4B3F-8F8C-D9989F760C07}" vid="{F99D259D-31FA-4B3E-8AAF-593522EED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BDM" ma:contentTypeID="0x0101001BEB557DBE01834EAB47A683706DCD5B0300668B17E20AF7FD4CB4566B9DA0742C74" ma:contentTypeVersion="27" ma:contentTypeDescription="" ma:contentTypeScope="" ma:versionID="f549f4d85e8f65851768bfd66531070e">
  <xsd:schema xmlns:xsd="http://www.w3.org/2001/XMLSchema" xmlns:xs="http://www.w3.org/2001/XMLSchema" xmlns:p="http://schemas.microsoft.com/office/2006/metadata/properties" xmlns:ns1="http://schemas.microsoft.com/sharepoint/v3" xmlns:ns2="3a62de7d-ba57-4f43-9dae-9623ba637be0" xmlns:ns3="f6d2cc92-961d-4caf-a40a-bfc0bfd6d2a9" xmlns:ns4="8718115d-00ad-413f-8bf4-2578e83bfcc9" targetNamespace="http://schemas.microsoft.com/office/2006/metadata/properties" ma:root="true" ma:fieldsID="5cc814560357bc6daf2ac970dac88c0d" ns1:_="" ns2:_="" ns3:_="" ns4:_="">
    <xsd:import namespace="http://schemas.microsoft.com/sharepoint/v3"/>
    <xsd:import namespace="3a62de7d-ba57-4f43-9dae-9623ba637be0"/>
    <xsd:import namespace="f6d2cc92-961d-4caf-a40a-bfc0bfd6d2a9"/>
    <xsd:import namespace="8718115d-00ad-413f-8bf4-2578e83bfcc9"/>
    <xsd:element name="properties">
      <xsd:complexType>
        <xsd:sequence>
          <xsd:element name="documentManagement">
            <xsd:complexType>
              <xsd:all>
                <xsd:element ref="ns2:Accessibility_x0020_Office" minOccurs="0"/>
                <xsd:element ref="ns2:Accessibility_x0020_Audience" minOccurs="0"/>
                <xsd:element ref="ns2:Accessibility_x0020_Audit_x0020_Date" minOccurs="0"/>
                <xsd:element ref="ns2:Accessibility_x0020_Audit_x0020_Status" minOccurs="0"/>
                <xsd:element ref="ns2:Accessibility_x0020_Target_x0020_Date" minOccurs="0"/>
                <xsd:element ref="ns2:Accessibility_x0020_Status" minOccurs="0"/>
                <xsd:element ref="ns2:Application_x0020_Status" minOccurs="0"/>
                <xsd:element ref="ns2:Application_x0020_Type" minOccurs="0"/>
                <xsd:element ref="ns1:RoutingRuleDescription" minOccurs="0"/>
                <xsd:element ref="ns2:Audience1" minOccurs="0"/>
                <xsd:element ref="ns2:Publication_x0020_Date"/>
                <xsd:element ref="ns2:Application_x0020_Date" minOccurs="0"/>
                <xsd:element ref="ns3:SBDM-Type" minOccurs="0"/>
                <xsd:element ref="ns3:School_x0020_Year" minOccurs="0"/>
                <xsd:element ref="ns4:Title0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0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ExpirationDate" ma:index="17" nillable="true" ma:displayName="Scheduling End Date" ma:description="" ma:hidden="true" ma:internalName="PublishingExpirationDate">
      <xsd:simpleType>
        <xsd:restriction base="dms:Unknown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2de7d-ba57-4f43-9dae-9623ba637be0" elementFormDefault="qualified">
    <xsd:import namespace="http://schemas.microsoft.com/office/2006/documentManagement/types"/>
    <xsd:import namespace="http://schemas.microsoft.com/office/infopath/2007/PartnerControls"/>
    <xsd:element name="Accessibility_x0020_Office" ma:index="2" nillable="true" ma:displayName="Accessibility Office" ma:format="Dropdown" ma:internalName="Accessibility_x0020_Office">
      <xsd:simpleType>
        <xsd:restriction base="dms:Choice">
          <xsd:enumeration value="Commissioner's Office"/>
          <xsd:enumeration value="OAA - Office of Assessment and Accountability"/>
          <xsd:enumeration value="OCIS - Office of Continuous Improvement and Support"/>
          <xsd:enumeration value="OCTE - Career and Technical Education"/>
          <xsd:enumeration value="OELE- Office of Educator Licensure and Effectiveness"/>
          <xsd:enumeration value="OET - Office of Education Technology"/>
          <xsd:enumeration value="OFO - Office of Finance and Operations"/>
          <xsd:enumeration value="OLS - Office of Legal Services"/>
          <xsd:enumeration value="OSEEL - Office of Special Education and Early Learning"/>
          <xsd:enumeration value="OTL - Office of Teaching and Learning"/>
        </xsd:restriction>
      </xsd:simpleType>
    </xsd:element>
    <xsd:element name="Accessibility_x0020_Audience" ma:index="3" nillable="true" ma:displayName="Accessibility Audience" ma:format="Dropdown" ma:internalName="Accessibility_x0020_Audience">
      <xsd:simpleType>
        <xsd:restriction base="dms:Choice">
          <xsd:enumeration value="Public"/>
          <xsd:enumeration value="District"/>
        </xsd:restriction>
      </xsd:simpleType>
    </xsd:element>
    <xsd:element name="Accessibility_x0020_Audit_x0020_Date" ma:index="4" nillable="true" ma:displayName="Accessibility Audit Date" ma:format="DateOnly" ma:internalName="Accessibility_x0020_Audit_x0020_Date">
      <xsd:simpleType>
        <xsd:restriction base="dms:DateTime"/>
      </xsd:simpleType>
    </xsd:element>
    <xsd:element name="Accessibility_x0020_Audit_x0020_Status" ma:index="5" nillable="true" ma:displayName="Accessibility Audit Status" ma:format="Dropdown" ma:internalName="Accessibility_x0020_Audit_x0020_Status">
      <xsd:simpleType>
        <xsd:restriction base="dms:Choice">
          <xsd:enumeration value="OK"/>
          <xsd:enumeration value="Minor"/>
          <xsd:enumeration value="Major"/>
        </xsd:restriction>
      </xsd:simpleType>
    </xsd:element>
    <xsd:element name="Accessibility_x0020_Target_x0020_Date" ma:index="6" nillable="true" ma:displayName="Accessibility Target Date" ma:format="DateOnly" ma:internalName="Accessibility_x0020_Target_x0020_Date">
      <xsd:simpleType>
        <xsd:restriction base="dms:DateTime"/>
      </xsd:simpleType>
    </xsd:element>
    <xsd:element name="Accessibility_x0020_Status" ma:index="7" nillable="true" ma:displayName="Accessibility Status" ma:format="Dropdown" ma:internalName="Accessibility_x0020_Status1" ma:readOnly="false">
      <xsd:simpleType>
        <xsd:restriction base="dms:Choice">
          <xsd:enumeration value="Remove"/>
          <xsd:enumeration value="Remediate"/>
          <xsd:enumeration value="Update"/>
          <xsd:enumeration value="Accessible"/>
          <xsd:enumeration value="Undue Burden"/>
          <xsd:enumeration value="Not KDE Owned"/>
        </xsd:restriction>
      </xsd:simpleType>
    </xsd:element>
    <xsd:element name="Application_x0020_Status" ma:index="8" nillable="true" ma:displayName="Application Status" ma:format="Dropdown" ma:internalName="Application_x0020_Status">
      <xsd:simpleType>
        <xsd:restriction base="dms:Choice">
          <xsd:enumeration value="Approved"/>
          <xsd:enumeration value="Denied"/>
        </xsd:restriction>
      </xsd:simpleType>
    </xsd:element>
    <xsd:element name="Application_x0020_Type" ma:index="9" nillable="true" ma:displayName="Application Type" ma:format="Dropdown" ma:internalName="Application_x0020_Type">
      <xsd:simpleType>
        <xsd:restriction base="dms:Choice">
          <xsd:enumeration value="Original"/>
          <xsd:enumeration value="Amendment"/>
          <xsd:enumeration value="Year 3 Budget"/>
          <xsd:enumeration value="Addendum"/>
          <xsd:enumeration value="Budget Update"/>
        </xsd:restriction>
      </xsd:simpleType>
    </xsd:element>
    <xsd:element name="Audience1" ma:index="11" nillable="true" ma:displayName="Audience" ma:list="{9f2d68f0-dc6b-4e06-b19d-b8792e70efe6}" ma:internalName="Audience1" ma:showField="Title" ma:web="3a62de7d-ba57-4f43-9dae-9623ba63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cation_x0020_Date" ma:index="12" ma:displayName="Publication Date" ma:default="[today]" ma:format="DateOnly" ma:internalName="Publication_x0020_Date" ma:readOnly="false">
      <xsd:simpleType>
        <xsd:restriction base="dms:DateTime"/>
      </xsd:simpleType>
    </xsd:element>
    <xsd:element name="Application_x0020_Date" ma:index="13" nillable="true" ma:displayName="Application Date" ma:format="DateOnly" ma:internalName="Application_x0020_Date">
      <xsd:simpleType>
        <xsd:restriction base="dms:DateTime"/>
      </xsd:simple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2cc92-961d-4caf-a40a-bfc0bfd6d2a9" elementFormDefault="qualified">
    <xsd:import namespace="http://schemas.microsoft.com/office/2006/documentManagement/types"/>
    <xsd:import namespace="http://schemas.microsoft.com/office/infopath/2007/PartnerControls"/>
    <xsd:element name="SBDM-Type" ma:index="14" nillable="true" ma:displayName="SBDM-Type" ma:format="Dropdown" ma:internalName="SBDM_x002d_Type">
      <xsd:simpleType>
        <xsd:restriction base="dms:Choice">
          <xsd:enumeration value="Technical Documents"/>
          <xsd:enumeration value="Training - Introduction"/>
          <xsd:enumeration value="Training - Introduction"/>
          <xsd:enumeration value="Training - Introduction"/>
          <xsd:enumeration value="Training - Introduction"/>
          <xsd:enumeration value="Training - Budgets"/>
          <xsd:enumeration value="Training - Bylaws"/>
          <xsd:enumeration value="Training - FCE"/>
          <xsd:enumeration value="Training - TELL"/>
          <xsd:enumeration value="Training - Resource"/>
          <xsd:enumeration value="Training - Assessment"/>
          <xsd:enumeration value="Training - Online"/>
          <xsd:enumeration value="Training - Verifications"/>
          <xsd:enumeration value="Training - Gap"/>
          <xsd:enumeration value="Training - Advanced"/>
          <xsd:enumeration value="Newsletters"/>
        </xsd:restriction>
      </xsd:simpleType>
    </xsd:element>
    <xsd:element name="School_x0020_Year" ma:index="15" nillable="true" ma:displayName="School Year" ma:format="Dropdown" ma:internalName="School_x0020_Year">
      <xsd:simpleType>
        <xsd:restriction base="dms:Choice">
          <xsd:enumeration value="2005-2006"/>
          <xsd:enumeration value="2006-2007"/>
          <xsd:enumeration value="2007-2008"/>
          <xsd:enumeration value="2008-2009"/>
          <xsd:enumeration value="2009-2010"/>
          <xsd:enumeration value="2010-2011"/>
          <xsd:enumeration value="2011-2012"/>
          <xsd:enumeration value="2012-2013"/>
          <xsd:enumeration value="2013-2014"/>
          <xsd:enumeration value="2014-2015"/>
          <xsd:enumeration value="2015-2016"/>
          <xsd:enumeration value="2016-2017"/>
          <xsd:enumeration value="2017-2018"/>
          <xsd:enumeration value="2018-2019"/>
          <xsd:enumeration value="2019-202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8115d-00ad-413f-8bf4-2578e83bfcc9" elementFormDefault="qualified">
    <xsd:import namespace="http://schemas.microsoft.com/office/2006/documentManagement/types"/>
    <xsd:import namespace="http://schemas.microsoft.com/office/infopath/2007/PartnerControls"/>
    <xsd:element name="Title0" ma:index="16" nillable="true" ma:displayName="Title" ma:internalName="Title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" ma:displayName="Title 5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ibility_x0020_Office xmlns="3a62de7d-ba57-4f43-9dae-9623ba637be0">OCIS - Office of Continuous Improvement and Support</Accessibility_x0020_Office>
    <Accessibility_x0020_Audit_x0020_Status xmlns="3a62de7d-ba57-4f43-9dae-9623ba637be0">OK</Accessibility_x0020_Audit_x0020_Status>
    <Accessibility_x0020_Audience xmlns="3a62de7d-ba57-4f43-9dae-9623ba637be0">District</Accessibility_x0020_Audience>
    <Accessibility_x0020_Status xmlns="3a62de7d-ba57-4f43-9dae-9623ba637be0">Accessible</Accessibility_x0020_Status>
    <Application_x0020_Type xmlns="3a62de7d-ba57-4f43-9dae-9623ba637be0" xsi:nil="true"/>
    <Application_x0020_Date xmlns="3a62de7d-ba57-4f43-9dae-9623ba637be0" xsi:nil="true"/>
    <Accessibility_x0020_Target_x0020_Date xmlns="3a62de7d-ba57-4f43-9dae-9623ba637be0" xsi:nil="true"/>
    <Title0 xmlns="8718115d-00ad-413f-8bf4-2578e83bfcc9" xsi:nil="true"/>
    <Application_x0020_Status xmlns="3a62de7d-ba57-4f43-9dae-9623ba637be0" xsi:nil="true"/>
    <Accessibility_x0020_Audit_x0020_Date xmlns="3a62de7d-ba57-4f43-9dae-9623ba637be0">2021-09-23T04:00:00+00:00</Accessibility_x0020_Audit_x0020_Date>
    <RoutingRuleDescription xmlns="http://schemas.microsoft.com/sharepoint/v3" xsi:nil="true"/>
    <PublishingExpirationDate xmlns="http://schemas.microsoft.com/sharepoint/v3" xsi:nil="true"/>
    <SBDM-Type xmlns="f6d2cc92-961d-4caf-a40a-bfc0bfd6d2a9" xsi:nil="true"/>
    <PublishingStartDate xmlns="http://schemas.microsoft.com/sharepoint/v3" xsi:nil="true"/>
    <Publication_x0020_Date xmlns="3a62de7d-ba57-4f43-9dae-9623ba637be0">2021-09-23T04:00:00+00:00</Publication_x0020_Date>
    <School_x0020_Year xmlns="f6d2cc92-961d-4caf-a40a-bfc0bfd6d2a9" xsi:nil="true"/>
    <Audience1 xmlns="3a62de7d-ba57-4f43-9dae-9623ba637be0">
      <Value>1</Value>
      <Value>2</Value>
      <Value>3</Value>
      <Value>4</Value>
      <Value>5</Value>
      <Value>6</Value>
      <Value>7</Value>
      <Value>8</Value>
      <Value>9</Value>
      <Value>10</Value>
    </Audience1>
    <_dlc_DocId xmlns="3a62de7d-ba57-4f43-9dae-9623ba637be0">KYED-343-637</_dlc_DocId>
    <_dlc_DocIdUrl xmlns="3a62de7d-ba57-4f43-9dae-9623ba637be0">
      <Url>https://education.ky.gov/districts/SBDM/_layouts/15/DocIdRedir.aspx?ID=KYED-343-637</Url>
      <Description>KYED-343-637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F3E91E4-C29A-4469-AD54-2D3BC37FE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a62de7d-ba57-4f43-9dae-9623ba637be0"/>
    <ds:schemaRef ds:uri="f6d2cc92-961d-4caf-a40a-bfc0bfd6d2a9"/>
    <ds:schemaRef ds:uri="8718115d-00ad-413f-8bf4-2578e83bfc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C23E9A-708A-4488-BC53-5F393D41DE67}">
  <ds:schemaRefs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718115d-00ad-413f-8bf4-2578e83bfcc9"/>
    <ds:schemaRef ds:uri="f6d2cc92-961d-4caf-a40a-bfc0bfd6d2a9"/>
    <ds:schemaRef ds:uri="3a62de7d-ba57-4f43-9dae-9623ba637be0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A485209-582E-41ED-ADDE-A480BA72E8B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5268118-4770-47AF-B3B3-0E49A59C3E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741</TotalTime>
  <Words>62</Words>
  <Application>Microsoft Office PowerPoint</Application>
  <PresentationFormat>Widescreen</PresentationFormat>
  <Paragraphs>22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Franklin Gothic Medium</vt:lpstr>
      <vt:lpstr>Georgia</vt:lpstr>
      <vt:lpstr>Times New Roman</vt:lpstr>
      <vt:lpstr>Wingdings 2</vt:lpstr>
      <vt:lpstr>Wingdings 3</vt:lpstr>
      <vt:lpstr>Theme1</vt:lpstr>
      <vt:lpstr>Stoneham Public Schools</vt:lpstr>
      <vt:lpstr>FY23 Expense Budget as of 2/6/2023</vt:lpstr>
      <vt:lpstr>FY23 Payroll Budget as of 2/6/2023</vt:lpstr>
      <vt:lpstr>Accounts being monitored</vt:lpstr>
      <vt:lpstr>Transfers waiting </vt:lpstr>
    </vt:vector>
  </TitlesOfParts>
  <Company>Kentucky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Blessing, Rebecca - Director, Division of Communications</dc:creator>
  <cp:lastModifiedBy>Secor, Leia</cp:lastModifiedBy>
  <cp:revision>229</cp:revision>
  <cp:lastPrinted>2022-11-03T16:44:54Z</cp:lastPrinted>
  <dcterms:created xsi:type="dcterms:W3CDTF">2016-05-23T03:56:12Z</dcterms:created>
  <dcterms:modified xsi:type="dcterms:W3CDTF">2023-02-09T15:41:14Z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0x0101001BEB557DBE01834EAB47A683706DCD5B0300668B17E20AF7FD4CB4566B9DA0742C74</vt:lpwstr>
  </property>
  <property fmtid="{D5CDD505-2E9C-101B-9397-08002B2CF9AE}" pid="3" name="_dlc_DocIdItemGuid">
    <vt:lpwstr>96b04908-498b-4903-ad91-a410fa0550cf</vt:lpwstr>
  </property>
</Properties>
</file>